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3" r:id="rId2"/>
    <p:sldId id="335" r:id="rId3"/>
    <p:sldId id="256" r:id="rId4"/>
    <p:sldId id="258" r:id="rId5"/>
    <p:sldId id="259" r:id="rId6"/>
    <p:sldId id="260" r:id="rId7"/>
    <p:sldId id="261" r:id="rId8"/>
    <p:sldId id="32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328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329" r:id="rId33"/>
    <p:sldId id="287" r:id="rId34"/>
    <p:sldId id="336" r:id="rId35"/>
    <p:sldId id="289" r:id="rId36"/>
    <p:sldId id="337" r:id="rId37"/>
    <p:sldId id="290" r:id="rId38"/>
    <p:sldId id="338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5" r:id="rId50"/>
    <p:sldId id="306" r:id="rId51"/>
    <p:sldId id="307" r:id="rId52"/>
    <p:sldId id="308" r:id="rId53"/>
    <p:sldId id="309" r:id="rId54"/>
    <p:sldId id="330" r:id="rId55"/>
    <p:sldId id="311" r:id="rId56"/>
    <p:sldId id="312" r:id="rId57"/>
    <p:sldId id="313" r:id="rId58"/>
    <p:sldId id="331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39" r:id="rId67"/>
    <p:sldId id="322" r:id="rId68"/>
    <p:sldId id="340" r:id="rId69"/>
    <p:sldId id="323" r:id="rId70"/>
    <p:sldId id="324" r:id="rId71"/>
    <p:sldId id="325" r:id="rId72"/>
    <p:sldId id="341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0717" autoAdjust="0"/>
  </p:normalViewPr>
  <p:slideViewPr>
    <p:cSldViewPr>
      <p:cViewPr varScale="1">
        <p:scale>
          <a:sx n="98" d="100"/>
          <a:sy n="98" d="100"/>
        </p:scale>
        <p:origin x="23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7048"/>
            <a:ext cx="8229600" cy="113157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445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DCF3-8435-4B12-9FB2-D361325E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required in the identification transmissions from a balloon-borne telemetry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A2E39-B433-44F9-9D6B-2F0ED36787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Call sign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output power of the balloon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station's six-character Maidenhead grid locator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FCC Rule: [97.119(a)] E1D04 ECLM Page (3 - 12)</a:t>
            </a:r>
          </a:p>
        </p:txBody>
      </p:sp>
    </p:spTree>
    <p:extLst>
      <p:ext uri="{BB962C8B-B14F-4D97-AF65-F5344CB8AC3E}">
        <p14:creationId xmlns:p14="http://schemas.microsoft.com/office/powerpoint/2010/main" val="3910382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8847-37F7-491C-92E6-90405541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be posted at the station location of a station being operated by telecommand on or within 50 km of the earth’s surface?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5AB63-A16F-4292-B127-A7974431F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photocopy of the station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label with the name, address, and telephone number of the station licensee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label with the name, address, and telephone number of the control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[97.213(d)] E1D05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335647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9AED-337C-43FF-8DF6-BDD5AE461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be posted at the station location of a station being operated by telecommand on or within 50 km of the earth’s surface?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A64C2-EF17-48E0-A7B2-2488CD2EB9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photocopy of the station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label with the name, address, and telephone number of the station licensee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label with the name, address, and telephone number of the control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[97.213(d)] E1D05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2295936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E164-CDF2-477B-B56E-4D2C7890F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maximum permitted transmitter output power  when operating a model craft by telecommand?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46227-C8AE-4BBD-AA37-920A89C22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 watt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[97.215(c)] E1D06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2190885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4EEFD-1344-4160-B785-14045DCE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maximum permitted transmitter output power  when operating a model craft by telecommand?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BA572-BB25-4101-B698-85BFADAB7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 watt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FCC Rule: [97.215(c)] E1D06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187310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E33F1-9B79-4064-8D3A-49E414B1B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amateur bands include allocations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2844A4-AAD9-407E-93BE-0091C75F21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40 meters, 20 meters, 15 meters, and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30 meters, 17 meters, and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Satellite operation is permitted on all HF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[97.207] E1D07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3084212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B48E3-F959-42FB-B9C1-966E3679F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HF amateur bands include allocations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B5CE8-445D-4BFB-AE0F-6749933A6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40 meters, 20 meters, 15 meters, and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30 meters, 17 meters, and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10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Satellite operation is permitted on all HF bands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FCC Rule: [97.207] E1D07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4223669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9B946-2B23-4339-8012-CEDF30B9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VHF amateur bands have frequencies authorized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38334-A6E2-4181-9B28-8537C0D007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 meters and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meters, 2 meters, and 1.25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 and 1.25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[97.207] E1D08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449766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168C9-AA40-46A7-B0FB-9021DE03A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VHF amateur bands have frequencies authorized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9B918-8032-4FE2-8060-C345782E78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 meters and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meters, 2 meters, and 1.25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 meters and 1.25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[97.207] E1D08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804968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A1DB-5228-4AC7-BF18-D2E5157F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UHF amateur bands have frequencies authorized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E90D6-C9FA-4E2C-BAE7-E7E80A152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70 cm only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70 cm and 13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70 cm and 33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cm and 13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[97.207] E1D09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173051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3D9D2-7245-4DAC-9CEF-60064422D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UHF amateur bands have frequencies authorized for space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CCCD0-47AD-4C67-824D-F883FE51C2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70 cm only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70 cm and 13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70 cm and 33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33 cm and 13 cm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[97.207] E1D09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944904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C3B3-754C-475F-B503-C25CE24ED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amateur stations are eligible to be telecommand stations of space stations (subject to the privileges of the class of operator license held by the control operator of the station)?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874C3-30D0-499C-95A2-96FF20EDD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amateur station approved by AMSAT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Any amateur station so designated by the space station licensee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Any amateur station so designated by the ITU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[97.211] E1D10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1259772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C3B3-754C-475F-B503-C25CE24ED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amateur stations are eligible to be telecommand stations of space stations (subject to the privileges of the class of operator license held by the control operator of the station)?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874C3-30D0-499C-95A2-96FF20EDD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667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amateur station approved by AMSAT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Any amateur station so designated by the space station licensee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Any amateur station so designated by the ITU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[97.211] E1D10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547489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18FF4-30A2-4525-8F7D-9271C9188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amateur stations are eligible to operate as Earth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763D0-2476-41B2-B316-8CC7AE645E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amateur station whose licensee has filed a pre-space notification with the FCC’s International Bureau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those of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those of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Any amateur station, subject to the privileges of the class of operator license held by the control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[97.209] E1D11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129541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B0B6E-B334-451D-96CC-8E1C3C46F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amateur stations are eligible to operate as Earth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46072-4A3D-475E-81E6-E88E46AADE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amateur station whose licensee has filed a pre-space notification with the FCC’s International Bureau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those of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those of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Any amateur station, subject to the privileges of the class of operator license held by the control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[97.209] E1D11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658878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23400-5925-41D7-B11F-84C2A6AE8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amateur stations may transmit one-way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1B2CD-1794-4358-8E3D-B9CB3A07DD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space station, beacon station, or telecommand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local repeater or linked repeater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message forwarding station or automatically controlled digital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[97.207(e),97.203(g)] E1D12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2167905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1E5E5-00A7-4EE6-9538-D70D1F6F1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amateur stations may transmit one-way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F8DD6-B080-4CD2-894E-E3EC1DB3EA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space station, beacon station, or telecommand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local repeater or linked repeater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message forwarding station or automatically controlled digital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[97.207(e),97.203(g)] E1D12 ECLM Page (3 - 10)</a:t>
            </a:r>
          </a:p>
        </p:txBody>
      </p:sp>
    </p:spTree>
    <p:extLst>
      <p:ext uri="{BB962C8B-B14F-4D97-AF65-F5344CB8AC3E}">
        <p14:creationId xmlns:p14="http://schemas.microsoft.com/office/powerpoint/2010/main" val="2602166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E5AE-8F98-433E-8772-9ADFFD432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For which types of out-of-pocket expenses do the Part 97 rules state that VEs and VECs may be reimbursed?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8A0F8-11C5-4BFB-9368-E728949E1D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Preparing, processing, administering and coordinating an examination for an amateur radio operator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Teaching an amateur operator license examination preparation course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 expenses are authorized for reimbursement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Providing amateur operator license examination preparation training materials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[97.527] E1E01 ECLM Page (3 - 17)</a:t>
            </a:r>
          </a:p>
        </p:txBody>
      </p:sp>
    </p:spTree>
    <p:extLst>
      <p:ext uri="{BB962C8B-B14F-4D97-AF65-F5344CB8AC3E}">
        <p14:creationId xmlns:p14="http://schemas.microsoft.com/office/powerpoint/2010/main" val="3651984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33AD6-65A7-4E0D-8D6D-A2E74D448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For which types of out-of-pocket expenses do the Part 97 rules state that VEs and VECs may be reimbursed?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C7C47-24CF-4C28-B28E-DD2C1457C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Preparing, processing, administering and coordinating an examination for an amateur radio operator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Teaching an amateur operator license examination preparation course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 expenses are authorized for reimbursement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Providing amateur operator license examination preparation training materials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[97.527] E1E01 ECLM Page (3 - 17)</a:t>
            </a:r>
          </a:p>
        </p:txBody>
      </p:sp>
    </p:spTree>
    <p:extLst>
      <p:ext uri="{BB962C8B-B14F-4D97-AF65-F5344CB8AC3E}">
        <p14:creationId xmlns:p14="http://schemas.microsoft.com/office/powerpoint/2010/main" val="3444037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CED3B-5AD5-442C-B168-FA25337BC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is tasked by Part 97 with maintaining the pools of questions for all US amateur license examinations?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9A9E5-69E1-4BB3-89B7-4E13E834F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ARRL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[97.523] E1E02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1360519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C32A2-E835-4010-AA4A-E8171E8C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telemetry?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C1673-F194-4EF2-A31D-9A91FD763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One-way transmission of measurements at a distance from the measuring instrument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Two-way transmissions in excess of 1000 feet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Two-way transmissions of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One-way transmission that initiates, modifies, or terminates the functions of a device at a distance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[97.3] E1D01 ECLM Page (3 - 12)</a:t>
            </a:r>
          </a:p>
        </p:txBody>
      </p:sp>
    </p:spTree>
    <p:extLst>
      <p:ext uri="{BB962C8B-B14F-4D97-AF65-F5344CB8AC3E}">
        <p14:creationId xmlns:p14="http://schemas.microsoft.com/office/powerpoint/2010/main" val="1897805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CF45-7891-46F3-BFC8-21EC9F8F8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is tasked by Part 97 with maintaining the pools of questions for all US amateur license examinations?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01D3A-24CD-4DFF-936C-8D879CD96A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ARRL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(C) FCC Rule: [97.523] E1E02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32611745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7CED9-56FE-45CF-BAD6-75AE7988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Volunteer Examiner Coordinator?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12ED7-E6A7-4C21-B2FC-C2B4209E7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22043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 person who has volunteered to administer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 person who has volunteered to prepare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An organization that has entered into an agreement with the FCC to coordinate, prepare, and administer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person who has entered into an agreement with the FCC to be the VE session manager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FCC Rule: [97.521]  E1E03 ECLM Page (3 - 14)</a:t>
            </a:r>
          </a:p>
        </p:txBody>
      </p:sp>
    </p:spTree>
    <p:extLst>
      <p:ext uri="{BB962C8B-B14F-4D97-AF65-F5344CB8AC3E}">
        <p14:creationId xmlns:p14="http://schemas.microsoft.com/office/powerpoint/2010/main" val="5776038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7CED9-56FE-45CF-BAD6-75AE7988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Volunteer Examiner Coordinator?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12ED7-E6A7-4C21-B2FC-C2B4209E7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22043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 person who has volunteered to administer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 person who has volunteered to prepare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An organization that has entered into an agreement with the FCC to coordinate, prepare, and administer amateur operator license examinations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person who has entered into an agreement with the FCC to be the VE session manager</a:t>
            </a:r>
          </a:p>
          <a:p>
            <a:r>
              <a:rPr lang="en-US" sz="2200" dirty="0">
                <a:latin typeface="Calibri" panose="020F0502020204030204" pitchFamily="34" charset="0"/>
              </a:rPr>
              <a:t>(C) 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FCC Rule: [97.521]  E1E03 ECLM Page (3 - 14)</a:t>
            </a:r>
          </a:p>
        </p:txBody>
      </p:sp>
    </p:spTree>
    <p:extLst>
      <p:ext uri="{BB962C8B-B14F-4D97-AF65-F5344CB8AC3E}">
        <p14:creationId xmlns:p14="http://schemas.microsoft.com/office/powerpoint/2010/main" val="1743432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CD9F6-7B8D-48E4-8C37-025734075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required to be accredited as a Volunteer Examiner?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974FD-22FC-4AD9-8D3B-D5BBCFFC6B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Each General, Advanced and Amateur Extra Class operator is automatically accredited as a VE when the license is granted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amateur operator applying must pass a VE examination administered by the FCC Enforcement Bureau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prospective VE must obtain accreditation from the FCC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VEC must confirm that the VE applicant meets FCC requirements to serve as an examiner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[97.509, 97.525] E1E04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2342002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906C2D4-3067-4220-EFC9-77D920362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B6BF1-EFAB-5806-EE4D-0A061F322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required to be accredited as a Volunteer Examiner?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61E9B7-4BC7-9CE6-4281-8AFB42D0C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Each General, Advanced and Amateur Extra Class operator is automatically accredited as a VE when the license is granted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amateur operator applying must pass a VE examination administered by the FCC Enforcement Bureau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prospective VE must obtain accreditation from the FCC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VEC must confirm that the VE applicant meets FCC requirements to serve as an examiner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[97.509, 97.525] E1E04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30702908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B57B7-29F5-40F3-AAA8-4A85B72FB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VE team do with the application form if the examinee does not pass the exam?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CFA5E-A6DD-4DAB-8A02-20615E3F6B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Maintain the application form with the VEC’s records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Return the application document to the examinee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the application form to the FCC and inform the FCC of the grade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Destroy the application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E1E05 [97.509(j)]</a:t>
            </a:r>
          </a:p>
        </p:txBody>
      </p:sp>
    </p:spTree>
    <p:extLst>
      <p:ext uri="{BB962C8B-B14F-4D97-AF65-F5344CB8AC3E}">
        <p14:creationId xmlns:p14="http://schemas.microsoft.com/office/powerpoint/2010/main" val="36191851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B0EA64C-7A72-801E-1CE1-5C3F07BBE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3FBE7-A9EB-FDCD-C8D6-E27592104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VE team do with the application form if the examinee does not pass the exam?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7A685-F792-2AF5-DFC5-39EA3EAFE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Maintain the application form with the VEC’s records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Return the application document to the examinee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Send the application form to the FCC and inform the FCC of the grade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Destroy the application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E1E05 (B) [97.509(j)]</a:t>
            </a:r>
          </a:p>
        </p:txBody>
      </p:sp>
    </p:spTree>
    <p:extLst>
      <p:ext uri="{BB962C8B-B14F-4D97-AF65-F5344CB8AC3E}">
        <p14:creationId xmlns:p14="http://schemas.microsoft.com/office/powerpoint/2010/main" val="17750667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28134-B29A-4C3C-82EE-6FE6F2DA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is responsible for the proper conduct and necessary supervision during an amateur operator license examination session?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ADE26-0326-4751-B750-7A6BF0215E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VEC coordinating the session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designated monitoring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Each administering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the VE session manager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E1E06 [97.509]</a:t>
            </a:r>
          </a:p>
        </p:txBody>
      </p:sp>
    </p:spTree>
    <p:extLst>
      <p:ext uri="{BB962C8B-B14F-4D97-AF65-F5344CB8AC3E}">
        <p14:creationId xmlns:p14="http://schemas.microsoft.com/office/powerpoint/2010/main" val="25107215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5EA1847-817D-2C82-0F91-84AE608D3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06EB5-FBD7-9007-892A-E75394603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is responsible for the proper conduct and necessary supervision during an amateur operator license examination session?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4408C-A28A-8635-BBA7-8C63084D95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VEC coordinating the session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designated monitoring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Each administering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the VE session manager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E1E06 (C) [97.509]</a:t>
            </a:r>
          </a:p>
        </p:txBody>
      </p:sp>
    </p:spTree>
    <p:extLst>
      <p:ext uri="{BB962C8B-B14F-4D97-AF65-F5344CB8AC3E}">
        <p14:creationId xmlns:p14="http://schemas.microsoft.com/office/powerpoint/2010/main" val="4316233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819DE-6845-465F-81C4-8A23676FE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should a VE do if a candidate fails to comply with the examiner’s instructions during an amateur operator license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0E07A-C0FB-4A31-9579-2F8D42C550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Warn the candidate that continued failure to comply will result in termination of the examination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Immediately terminate the candidate’s examination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Allow the candidate to complete the examination, but invalidate the results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Immediately terminate everyone’s examination and close the session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[97.509] E1E07 ECLM Page (3 - 17)</a:t>
            </a:r>
          </a:p>
        </p:txBody>
      </p:sp>
    </p:spTree>
    <p:extLst>
      <p:ext uri="{BB962C8B-B14F-4D97-AF65-F5344CB8AC3E}">
        <p14:creationId xmlns:p14="http://schemas.microsoft.com/office/powerpoint/2010/main" val="123532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6638B-DDAD-41D0-B260-EC8A3016F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telemetry?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0E784-A140-498E-AFB2-2128A1DA0D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One-way transmission of measurements at a distance from the measuring instrument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Two-way transmissions in excess of 1000 feet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Two-way transmissions of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One-way transmission that initiates, modifies, or terminates the functions of a device at a distance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FCC Rule: [97.3] E1D01 ECLM Page (3 - 12)</a:t>
            </a:r>
          </a:p>
        </p:txBody>
      </p:sp>
    </p:spTree>
    <p:extLst>
      <p:ext uri="{BB962C8B-B14F-4D97-AF65-F5344CB8AC3E}">
        <p14:creationId xmlns:p14="http://schemas.microsoft.com/office/powerpoint/2010/main" val="21096989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D168C-2ED4-4157-9EFC-77915E6B0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should a VE do if a candidate fails to comply with the examiner’s instructions during an amateur operator license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35EF7-DA6E-4515-8FB3-8174F131BB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Warn the candidate that continued failure to comply will result in termination of the examination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Immediately terminate the candidate’s examination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Allow the candidate to complete the examination, but invalidate the results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Immediately terminate everyone’s examination and close the session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[97.509] E1E07 ECLM Page (3 - 17)</a:t>
            </a:r>
          </a:p>
        </p:txBody>
      </p:sp>
    </p:spTree>
    <p:extLst>
      <p:ext uri="{BB962C8B-B14F-4D97-AF65-F5344CB8AC3E}">
        <p14:creationId xmlns:p14="http://schemas.microsoft.com/office/powerpoint/2010/main" val="23387497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AE445-6055-41ED-A076-649D6D214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To which of the following examinees may a VE not administer an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E8E1E-3E1B-4833-84AF-3A3E45F4E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Employees of the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Friends of the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Relatives of the VE as listed in the FCC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[97.509] E1E08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4176043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B8C14-6C33-4C4D-B16D-342899F9F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To which of the following examinees may a VE not administer an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A758B0-1E81-4A31-A79E-D212BFE7C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Employees of the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Friends of the 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Relatives of the VE as listed in the FCC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(C) FCC Rule: [97.509] E1E08 ECLM Page (3 - 16)</a:t>
            </a:r>
          </a:p>
        </p:txBody>
      </p:sp>
    </p:spTree>
    <p:extLst>
      <p:ext uri="{BB962C8B-B14F-4D97-AF65-F5344CB8AC3E}">
        <p14:creationId xmlns:p14="http://schemas.microsoft.com/office/powerpoint/2010/main" val="30420672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2C24-6403-43C5-B1B3-B71E8F85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may be the penalty for a VE who fraudulently administers or certifies an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0DA5-5A32-44AF-A28D-B42CC25532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Revocation of the VE’s amateur station license grant and the suspension of the VE’s amateur operator license grant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fine of up to $1000 per occurrence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sentence of up to one year in prison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[97.509] E1E09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2335283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F9EF4-FC79-4EE7-8BDA-4770F3F1E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may be the penalty for a VE who fraudulently administers or certifies an examination?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44ECF-41E8-420B-B33C-4C404FB08D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Revocation of the VE’s amateur station license grant and the suspension of the VE’s amateur operator license grant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fine of up to $1000 per occurrence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sentence of up to one year in prison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[97.509] E1E09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7277859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BDEB6-5A38-485C-BC72-794ACFD6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administering VEs do after the administration of a successful examination for an amateur operator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D87A9-BD72-4F8A-93E0-AE600EEB58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They must collect and send the documents to the NCVEC for grading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They must collect and submit the documents to the coordinating VEC for grading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must submit the application document to the coordinating VEC according to the coordinating VEC instructions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They must collect and send the documents to the FCC according to instructions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FCC Rule: [97.509(m)] E1E10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19080759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079C6-5B87-4F9A-9622-FF6F6A53A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administering VEs do after the administration of a successful examination for an amateur operator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C8DD0-BBFC-42EE-9795-C5397A4306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They must collect and send the documents to the NCVEC for grading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They must collect and submit the documents to the coordinating VEC for grading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must submit the application document to the coordinating VEC according to the coordinating VEC instructions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They must collect and send the documents to the FCC according to instructions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(C) FCC Rule: [97.509(m)] E1E10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37230334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76FE-67A0-48BE-822A-EFB502AB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VE team do if an examinee scores a passing grade on all examination elements needed for an upgrade or new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25F4F-81A2-47D1-A90A-EC41E0AEB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Photocopy all examination documents and forward them to the FCC for processing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Three VEs must certify that the examinee is qualified for the license grant and that they have complied with the administering VE requirements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Issue the examinee the new or upgrade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[97.509(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)]E1E11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9662771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0F1B7-0413-4424-B1E9-18FBB1775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must the VE team do if an examinee scores a passing grade on all examination elements needed for an upgrade or new license?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6E677-F398-480D-BF96-D2147DFE5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Photocopy all examination documents and forward them to the FCC for processing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Three VEs must certify that the examinee is qualified for the license grant and that they have complied with the administering VE requirements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Issue the examinee the new or upgrade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[97.509(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)] E1E11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13512269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BCDE-2BC4-4ACA-AC9A-7F707AA9B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what frequencies are spread spectrum transmissions permitted?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07C00-993B-4049-A4A6-CB389887D1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Only on amateur frequencies above 50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on amateur frequencies above 222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on amateur frequencies above 420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on amateur frequencies above 144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[97.305] E1F01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329456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6447-6D58-4B10-AD60-C8F78C5E3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may transmit special codes intended to obscure the meaning of messages?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35BBB5-8D81-4C52-A38F-BB1ADF6DB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Telecommand signals from a space telecommand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Data containing personal information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Auxiliary relay links carrying repeater audio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Binary control characters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[97.211(b)] E1D02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37852238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1CD76-23E6-42D7-86FB-CE092A98B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what frequencies are spread spectrum transmissions permitted?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EC147-ACA5-4B6B-95F1-0608C2AA9C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Only on amateur frequencies above 50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on amateur frequencies above 222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on amateur frequencies above 420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on amateur frequencies above 144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[97.305] E1F01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17299778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69EA8-2230-4AB6-A72B-0EE49D5D7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privileges are authorized in the U.S. to persons holding an amateur service license granted by the government of Canada?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9F48D-6D76-4B59-A4CB-11D978CB6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None, they must obtain a U.S.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All privileges of the Amateur Extra Class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operating terms and conditions of the Canadian amateur service license, not to exceed U.S. Amateur Extra Class privileges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Full privileges, up to and including those of the Amateur Extra Class license, on the 80, 40, 20, 15, and 10 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[97.107] E1F02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37877426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AB8BB-E6EA-4736-B03C-C210B95D3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privileges are authorized in the U.S. to persons holding an amateur service license granted by the government of Canada?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F5480-D371-4B57-8BD3-DD3E2B64D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None, they must obtain a U.S.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All privileges of the Amateur Extra Class license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operating terms and conditions of the Canadian amateur service license, not to exceed U.S. Amateur Extra Class privileges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Full privileges, up to and including those of the Amateur Extra Class license, on the 80, 40, 20, 15, and 10 meter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(C) FCC Rule: [97.107] E1F02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3185852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41489-C1AD-40DD-AA9F-2BFCD02C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Under what circumstances may a dealer sell an external RF power amplifier capable of operation below 144 MHz if it has not been granted FCC certification?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D740C-5F71-4E87-909E-58D0408B9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30480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It was purchased in used condition from an amateur operator and is sold to another amateur operator for use at that operator's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equipment dealer assembled it from a kit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It was imported from a manufacturer in a country that does not require certification of RF power amplifiers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amplifier is constructed or modified by an amateur radio operator for use at an amateur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FCC Rule: [97.315] E1F03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20049998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41489-C1AD-40DD-AA9F-2BFCD02C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Under what circumstances may a dealer sell an external RF power amplifier capable of operation below 144 MHz if it has not been granted FCC certification?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D740C-5F71-4E87-909E-58D0408B9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30480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It was purchased in used condition from an amateur operator and is sold to another amateur operator for use at that operator's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equipment dealer assembled it from a kit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It was imported from a manufacturer in a country that does not require certification of RF power amplifiers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amplifier is constructed or modified by an amateur radio operator for use at an amateur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(A) FCC Rule: [97.315] E1F03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38312337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11638-47F2-47B8-8622-6405AA06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geographic descriptions approximately describes "Line A"?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80CC5-D19B-4F3A-9FBF-AF85585C66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 roughly parallel to and south of the border between the U.S. and Canada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line roughly parallel to and west of the U.S. Atlantic coastline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line roughly parallel to and north of the border between the U.S. and Mexico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line roughly parallel to and east of the U.S. Pacific coastline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[97.3] E1F04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27271269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2D94F-7FA6-4AE6-9F2A-F95C9CB93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geographic descriptions approximately describes "Line A"?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28315-C810-4272-81A7-DBE9A8429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line roughly parallel to and south of the border between the U.S. and Canada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line roughly parallel to and west of the U.S. Atlantic coastline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line roughly parallel to and north of the border between the U.S. and Mexico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line roughly parallel to and east of the U.S. Pacific coastline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[97.3] E1F04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1470202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F65F-A1D5-424D-AA89-82EB8134B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Amateur stations may not transmit in which of the following frequency segments if they are located in the contiguous 48 states and north of Line 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A71CB-2FFE-4AF5-8825-276BA238A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05200"/>
            <a:ext cx="8229600" cy="2514600"/>
          </a:xfrm>
        </p:spPr>
        <p:txBody>
          <a:bodyPr/>
          <a:lstStyle/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A. 440 MHz - 450 MHz 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B. 53 MHz - 54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C. 222 MHz - 223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D. 420 MHz - 430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[97.303] E1F05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25189728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F65F-A1D5-424D-AA89-82EB8134B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Amateur stations may not transmit in which of the following frequency segments if they are located in the contiguous 48 states and north of Line 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A71CB-2FFE-4AF5-8825-276BA238A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05200"/>
            <a:ext cx="8229600" cy="2514600"/>
          </a:xfrm>
        </p:spPr>
        <p:txBody>
          <a:bodyPr/>
          <a:lstStyle/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A. 440 MHz - 450 MHz 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B. 53 MHz - 54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C. 222 MHz - 223 MHz</a:t>
            </a:r>
          </a:p>
          <a:p>
            <a:r>
              <a:rPr lang="de-DE" b="0" i="0" u="none" strike="noStrike" baseline="0" dirty="0">
                <a:latin typeface="Calibri" panose="020F0502020204030204" pitchFamily="34" charset="0"/>
              </a:rPr>
              <a:t>D. 420 MHz - 430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[97.303] E1F05 ECLM Page (3 - 19)</a:t>
            </a:r>
          </a:p>
        </p:txBody>
      </p:sp>
    </p:spTree>
    <p:extLst>
      <p:ext uri="{BB962C8B-B14F-4D97-AF65-F5344CB8AC3E}">
        <p14:creationId xmlns:p14="http://schemas.microsoft.com/office/powerpoint/2010/main" val="25535585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BFD5-3D24-490E-AEE0-7E181F294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Under what circumstances might the FCC issue a "Special Temporary Authority" (STA) to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18B13-F4F8-4DE9-88F2-21A2BB86F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for experimental amateur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allow regular operation on Land Mobile channels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additional spectrum for personal use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provide temporary operation while awaiting normal licensing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[1.931] E1F06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292631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F7429-967D-4879-84A6-696C3F745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may transmit special codes intended to obscure the meaning of messages?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1D180-D570-4325-9845-5D4116B66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Telecommand signals from a space telecommand station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Data containing personal information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Auxiliary relay links carrying repeater audio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Binary control characters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FCC Rule: [97.211(b)] E1D02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16942062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3AF9-3BB8-43C0-99D0-10081549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Under what circumstances might the FCC issue a "Special Temporary Authority" (STA) to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63876-DE11-43AB-904A-EA43ECFF5A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for experimental amateur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allow regular operation on Land Mobile channels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additional spectrum for personal use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provide temporary operation while awaiting normal licensing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[1.931] E1F06 ECLM Page (3 - 21)</a:t>
            </a:r>
          </a:p>
        </p:txBody>
      </p:sp>
    </p:spTree>
    <p:extLst>
      <p:ext uri="{BB962C8B-B14F-4D97-AF65-F5344CB8AC3E}">
        <p14:creationId xmlns:p14="http://schemas.microsoft.com/office/powerpoint/2010/main" val="20617342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4543-CAD2-40AE-8C0D-C838EB15A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may an amateur station send a message to a business?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2C297-0586-4788-B2D0-2F700093F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When the total money involved does not exceed $25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When the control operator is employed by the FCC or another government agency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When transmitting international third-party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When neither the amateur nor his or her employer has a pecuniary interest in the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[97.113] E1F07 ECLM Page (3 - 20)</a:t>
            </a:r>
          </a:p>
        </p:txBody>
      </p:sp>
    </p:spTree>
    <p:extLst>
      <p:ext uri="{BB962C8B-B14F-4D97-AF65-F5344CB8AC3E}">
        <p14:creationId xmlns:p14="http://schemas.microsoft.com/office/powerpoint/2010/main" val="34810694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1CFD4-8FEF-4A5B-9165-C76C40A03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may an amateur station send a message to a business?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DD2B8-E95E-4F77-8571-AF3C95B45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When the total money involved does not exceed $25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When the control operator is employed by the FCC or another government agency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When transmitting international third-party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When neither the amateur nor his or her employer has a pecuniary interest in the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(D) FCC Rule: [97.113] E1F07 ECLM Page (3 - 20)</a:t>
            </a:r>
          </a:p>
        </p:txBody>
      </p:sp>
    </p:spTree>
    <p:extLst>
      <p:ext uri="{BB962C8B-B14F-4D97-AF65-F5344CB8AC3E}">
        <p14:creationId xmlns:p14="http://schemas.microsoft.com/office/powerpoint/2010/main" val="19825068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A9C5C-BB0A-4F76-B9D7-429413B1E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amateur station communications are prohibited?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5699E-A564-4E29-83D2-49BA9BBEC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Communications transmitted for hire or material compensation, except as otherwise provided in the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Communications that have political content, except as allowed by the Fairness Doctrine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Communications that have religious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Communications in a language other than English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[97.113(c)] E1F08 ECLM Page (3 - 20)</a:t>
            </a:r>
          </a:p>
        </p:txBody>
      </p:sp>
    </p:spTree>
    <p:extLst>
      <p:ext uri="{BB962C8B-B14F-4D97-AF65-F5344CB8AC3E}">
        <p14:creationId xmlns:p14="http://schemas.microsoft.com/office/powerpoint/2010/main" val="31001485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BCDB8-2933-4E0D-9D2C-CDF86C664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amateur station communications are prohibited?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D051A-4E8E-4BF7-8A5A-B965D7F2C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Communications transmitted for hire or material compensation, except as otherwise provided in the rules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Communications that have political content, except as allowed by the Fairness Doctrine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Communications that have religious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Communications in a language other than English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(A) FCC Rule: [97.113(c)] E1F08 ECLM Page (3 - 20)</a:t>
            </a:r>
          </a:p>
        </p:txBody>
      </p:sp>
    </p:spTree>
    <p:extLst>
      <p:ext uri="{BB962C8B-B14F-4D97-AF65-F5344CB8AC3E}">
        <p14:creationId xmlns:p14="http://schemas.microsoft.com/office/powerpoint/2010/main" val="20752666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5E864-D829-42D4-9456-A1524449E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cannot be transmitted over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0C706-F0E6-47CF-BA07-FD026AF63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Third party traffic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Email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Messages encoded to obscure their meaning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E1F09 [FCC Part 97.113(a)(4)]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0097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5BE9298-2A0F-C10C-5F26-5093215D5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7A21D-FBF5-909B-1C7E-54D79183D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cannot be transmitted over an amateur radio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049AD-9B06-98B6-41B6-AC620F235D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Third party traffic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Email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Messages encoded to obscure their meaning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E1F09 (C) [FCC Part 97.113(a)(4)]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43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AA578-2FD4-46A7-BEF9-9B787B1A6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may be the control operator of an auxiliary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78E61-D55B-4018-9C17-39F3CF7CE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Any licensed amateur operator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Only Technician, General, Advanced, or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Only General, Advanced, or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Only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E1F10 [97.201]</a:t>
            </a:r>
          </a:p>
        </p:txBody>
      </p:sp>
    </p:spTree>
    <p:extLst>
      <p:ext uri="{BB962C8B-B14F-4D97-AF65-F5344CB8AC3E}">
        <p14:creationId xmlns:p14="http://schemas.microsoft.com/office/powerpoint/2010/main" val="304972952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B3C767A-6504-B0DD-AA9F-DDC294BE4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DCA4-3FEA-48FE-521A-2D70C2CB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may be the control operator of an auxiliary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BF5FB-C844-C13B-683B-0F7042F1C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Any licensed amateur operator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Only Technician, General, Advanced, or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Only General, Advanced, or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Only Amateur Extra class operators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E1F10 (B) [97.201]</a:t>
            </a:r>
          </a:p>
        </p:txBody>
      </p:sp>
    </p:spTree>
    <p:extLst>
      <p:ext uri="{BB962C8B-B14F-4D97-AF65-F5344CB8AC3E}">
        <p14:creationId xmlns:p14="http://schemas.microsoft.com/office/powerpoint/2010/main" val="401435350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38898-5D66-4C32-9A0B-632BDB73B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may be the control operator of an auxiliary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870A7-7A19-46BC-B8FD-BDDB65B86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licensed amateur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Technician,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FCC Rule: [97.201] E1F10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244664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472F6-14E9-4B5D-AF55-7F392D48C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space telecommand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ECE99-606C-484E-BA50-0C0E32A40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727" y="243840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An amateur station located on the surface of the Earth for communication with other Earth stations by means of Earth satellites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An amateur station that transmits communications to initiate, modify or terminate functions of a space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An amateur station located in a satellite or a balloon more than 50 kilometers above the surface of the Earth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An amateur station that receives telemetry from a satellite or balloon more than 50 kilometers above the surface of the Earth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FCC Rule: [97.3(a)(45)] E1D03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150449460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F4297-76E9-4C7A-BBB9-3130C70FE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Who may be the control operator of an auxiliary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6967A-9CCF-416E-A542-DFCF249910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Any licensed amateur operator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Technician,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Only General, Advanced or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Only Amateur Extra Class operators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(B) FCC Rule: [97.201] E1F10 ECLM Page (3 - 18)</a:t>
            </a:r>
          </a:p>
        </p:txBody>
      </p:sp>
    </p:spTree>
    <p:extLst>
      <p:ext uri="{BB962C8B-B14F-4D97-AF65-F5344CB8AC3E}">
        <p14:creationId xmlns:p14="http://schemas.microsoft.com/office/powerpoint/2010/main" val="194311584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1DEF3-AED9-4DCA-BD86-2625F6215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3157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best describes one of the standards that must be met by an external RF power amplifier if it is to qualify for a grant of FCC certification?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ED207-AEA8-4C34-BA02-78535E3D2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443" y="3124200"/>
            <a:ext cx="8229600" cy="30480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It must produce full legal output when driven by not more than 5 watts of mean RF input power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It must have received an Underwriters Laboratory certification for electrical safety as well as having met IEEE standard 14.101(B)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It must exhibit a gain of less than 23 dB when driven by 10 watts or less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It must satisfy the FCC’s spurious emission standards when operated at the lesser of 1500 watts or its full output power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E1F11 [97.317]</a:t>
            </a:r>
          </a:p>
        </p:txBody>
      </p:sp>
    </p:spTree>
    <p:extLst>
      <p:ext uri="{BB962C8B-B14F-4D97-AF65-F5344CB8AC3E}">
        <p14:creationId xmlns:p14="http://schemas.microsoft.com/office/powerpoint/2010/main" val="3444987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E28CD31-C356-6FC0-0FEF-68B01CA71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3464-32EC-BEB7-7EF1-B4CFF568C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3157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best describes one of the standards that must be met by an external RF power amplifier if it is to qualify for a grant of FCC certification?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0F0E8-8F9D-9B52-BDF7-6034DB938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443" y="3124200"/>
            <a:ext cx="8229600" cy="30480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It must produce full legal output when driven by not more than 5 watts of mean RF input power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It must have received an Underwriters Laboratory certification for electrical safety as well as having met IEEE standard 14.101(B)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It must exhibit a gain of less than 23 dB when driven by 10 watts or less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It must satisfy the FCC’s spurious emission standards when operated at the lesser of 1500 watts or its full output power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E1F11 (D) [97.317]</a:t>
            </a:r>
          </a:p>
        </p:txBody>
      </p:sp>
    </p:spTree>
    <p:extLst>
      <p:ext uri="{BB962C8B-B14F-4D97-AF65-F5344CB8AC3E}">
        <p14:creationId xmlns:p14="http://schemas.microsoft.com/office/powerpoint/2010/main" val="2236082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472F6-14E9-4B5D-AF55-7F392D48C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space telecommand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ECE99-606C-484E-BA50-0C0E32A40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727" y="243840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An amateur station located on the surface of the Earth for communication with other Earth stations by means of Earth satellites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An amateur station that transmits communications to initiate, modify or terminate functions of a space station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An amateur station located in a satellite or a balloon more than 50 kilometers above the surface of the Earth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An amateur station that receives telemetry from a satellite or balloon more than 50 kilometers above the surface of the Earth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(B) FCC Rule: [97.3(a)(45)] E1D03 ECLM Page (3 - 13)</a:t>
            </a:r>
          </a:p>
        </p:txBody>
      </p:sp>
    </p:spTree>
    <p:extLst>
      <p:ext uri="{BB962C8B-B14F-4D97-AF65-F5344CB8AC3E}">
        <p14:creationId xmlns:p14="http://schemas.microsoft.com/office/powerpoint/2010/main" val="261246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E2EC-4118-43F9-AD4F-F3368E59A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required in the identification transmissions from a balloon-borne telemetry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7371B-0E2A-4E74-83F5-48ED29A64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Call sign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output power of the balloon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station's six-character Maidenhead grid locator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FCC Rule: [97.119(a)] E1D04 ECLM Page (3 - 12)</a:t>
            </a:r>
          </a:p>
        </p:txBody>
      </p:sp>
    </p:spTree>
    <p:extLst>
      <p:ext uri="{BB962C8B-B14F-4D97-AF65-F5344CB8AC3E}">
        <p14:creationId xmlns:p14="http://schemas.microsoft.com/office/powerpoint/2010/main" val="2925758883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155</TotalTime>
  <Words>5447</Words>
  <Application>Microsoft Office PowerPoint</Application>
  <PresentationFormat>On-screen Show (4:3)</PresentationFormat>
  <Paragraphs>423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7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definition of telemetry?</vt:lpstr>
      <vt:lpstr>What is the definition of telemetry?</vt:lpstr>
      <vt:lpstr>Which of the following may transmit special codes intended to obscure the meaning of messages?</vt:lpstr>
      <vt:lpstr>Which of the following may transmit special codes intended to obscure the meaning of messages?</vt:lpstr>
      <vt:lpstr>What is a space telecommand station?</vt:lpstr>
      <vt:lpstr>What is a space telecommand station?</vt:lpstr>
      <vt:lpstr>Which of the following is required in the identification transmissions from a balloon-borne telemetry station?</vt:lpstr>
      <vt:lpstr>Which of the following is required in the identification transmissions from a balloon-borne telemetry station?</vt:lpstr>
      <vt:lpstr>What must be posted at the station location of a station being operated by telecommand on or within 50 km of the earth’s surface?</vt:lpstr>
      <vt:lpstr>What must be posted at the station location of a station being operated by telecommand on or within 50 km of the earth’s surface?</vt:lpstr>
      <vt:lpstr>What is the maximum permitted transmitter output power  when operating a model craft by telecommand? </vt:lpstr>
      <vt:lpstr>What is the maximum permitted transmitter output power  when operating a model craft by telecommand? </vt:lpstr>
      <vt:lpstr>Which of the following HF amateur bands include allocations for space stations?</vt:lpstr>
      <vt:lpstr>Which of the following HF amateur bands include allocations for space stations?</vt:lpstr>
      <vt:lpstr>Which VHF amateur bands have frequencies authorized for space stations?</vt:lpstr>
      <vt:lpstr>Which VHF amateur bands have frequencies authorized for space stations?</vt:lpstr>
      <vt:lpstr>Which UHF amateur bands have frequencies authorized for space stations?</vt:lpstr>
      <vt:lpstr>Which UHF amateur bands have frequencies authorized for space stations?</vt:lpstr>
      <vt:lpstr>Which amateur stations are eligible to be telecommand stations of space stations (subject to the privileges of the class of operator license held by the control operator of the station)? </vt:lpstr>
      <vt:lpstr>Which amateur stations are eligible to be telecommand stations of space stations (subject to the privileges of the class of operator license held by the control operator of the station)? </vt:lpstr>
      <vt:lpstr>Which amateur stations are eligible to operate as Earth stations?</vt:lpstr>
      <vt:lpstr>Which amateur stations are eligible to operate as Earth stations?</vt:lpstr>
      <vt:lpstr>Which of the following amateur stations may transmit one-way communications?</vt:lpstr>
      <vt:lpstr>Which of the following amateur stations may transmit one-way communications?</vt:lpstr>
      <vt:lpstr>For which types of out-of-pocket expenses do the Part 97 rules state that VEs and VECs may be reimbursed?</vt:lpstr>
      <vt:lpstr>For which types of out-of-pocket expenses do the Part 97 rules state that VEs and VECs may be reimbursed?</vt:lpstr>
      <vt:lpstr>Who is tasked by Part 97 with maintaining the pools of questions for all US amateur license examinations?</vt:lpstr>
      <vt:lpstr>Who is tasked by Part 97 with maintaining the pools of questions for all US amateur license examinations?</vt:lpstr>
      <vt:lpstr>What is a Volunteer Examiner Coordinator?</vt:lpstr>
      <vt:lpstr>What is a Volunteer Examiner Coordinator?</vt:lpstr>
      <vt:lpstr>What is required to be accredited as a Volunteer Examiner?</vt:lpstr>
      <vt:lpstr>What is required to be accredited as a Volunteer Examiner?</vt:lpstr>
      <vt:lpstr>What must the VE team do with the application form if the examinee does not pass the exam?</vt:lpstr>
      <vt:lpstr>What must the VE team do with the application form if the examinee does not pass the exam?</vt:lpstr>
      <vt:lpstr>Who is responsible for the proper conduct and necessary supervision during an amateur operator license examination session?</vt:lpstr>
      <vt:lpstr>Who is responsible for the proper conduct and necessary supervision during an amateur operator license examination session?</vt:lpstr>
      <vt:lpstr>What should a VE do if a candidate fails to comply with the examiner’s instructions during an amateur operator license examination?</vt:lpstr>
      <vt:lpstr>What should a VE do if a candidate fails to comply with the examiner’s instructions during an amateur operator license examination?</vt:lpstr>
      <vt:lpstr>To which of the following examinees may a VE not administer an examination?</vt:lpstr>
      <vt:lpstr>To which of the following examinees may a VE not administer an examination?</vt:lpstr>
      <vt:lpstr>What may be the penalty for a VE who fraudulently administers or certifies an examination?</vt:lpstr>
      <vt:lpstr>What may be the penalty for a VE who fraudulently administers or certifies an examination?</vt:lpstr>
      <vt:lpstr>What must the administering VEs do after the administration of a successful examination for an amateur operator license?</vt:lpstr>
      <vt:lpstr>What must the administering VEs do after the administration of a successful examination for an amateur operator license?</vt:lpstr>
      <vt:lpstr>What must the VE team do if an examinee scores a passing grade on all examination elements needed for an upgrade or new license?</vt:lpstr>
      <vt:lpstr>What must the VE team do if an examinee scores a passing grade on all examination elements needed for an upgrade or new license?</vt:lpstr>
      <vt:lpstr>On what frequencies are spread spectrum transmissions permitted?</vt:lpstr>
      <vt:lpstr>On what frequencies are spread spectrum transmissions permitted?</vt:lpstr>
      <vt:lpstr>What privileges are authorized in the U.S. to persons holding an amateur service license granted by the government of Canada?</vt:lpstr>
      <vt:lpstr>What privileges are authorized in the U.S. to persons holding an amateur service license granted by the government of Canada?</vt:lpstr>
      <vt:lpstr>Under what circumstances may a dealer sell an external RF power amplifier capable of operation below 144 MHz if it has not been granted FCC certification?</vt:lpstr>
      <vt:lpstr>Under what circumstances may a dealer sell an external RF power amplifier capable of operation below 144 MHz if it has not been granted FCC certification?</vt:lpstr>
      <vt:lpstr>Which of the following geographic descriptions approximately describes "Line A"?</vt:lpstr>
      <vt:lpstr>Which of the following geographic descriptions approximately describes "Line A"?</vt:lpstr>
      <vt:lpstr>Amateur stations may not transmit in which of the following frequency segments if they are located in the contiguous 48 states and north of Line A?</vt:lpstr>
      <vt:lpstr>Amateur stations may not transmit in which of the following frequency segments if they are located in the contiguous 48 states and north of Line A?</vt:lpstr>
      <vt:lpstr>Under what circumstances might the FCC issue a "Special Temporary Authority" (STA) to an amateur station?</vt:lpstr>
      <vt:lpstr>Under what circumstances might the FCC issue a "Special Temporary Authority" (STA) to an amateur station?</vt:lpstr>
      <vt:lpstr>When may an amateur station send a message to a business?</vt:lpstr>
      <vt:lpstr>When may an amateur station send a message to a business?</vt:lpstr>
      <vt:lpstr>Which of the following types of amateur station communications are prohibited?</vt:lpstr>
      <vt:lpstr>Which of the following types of amateur station communications are prohibited?</vt:lpstr>
      <vt:lpstr>Which of the following cannot be transmitted over an amateur radio mesh network?</vt:lpstr>
      <vt:lpstr>Which of the following cannot be transmitted over an amateur radio mesh network?</vt:lpstr>
      <vt:lpstr>Who may be the control operator of an auxiliary station?</vt:lpstr>
      <vt:lpstr>Who may be the control operator of an auxiliary station?</vt:lpstr>
      <vt:lpstr>Who may be the control operator of an auxiliary station?</vt:lpstr>
      <vt:lpstr>Who may be the control operator of an auxiliary station?</vt:lpstr>
      <vt:lpstr>Which of the following best describes one of the standards that must be met by an external RF power amplifier if it is to qualify for a grant of FCC certification?</vt:lpstr>
      <vt:lpstr>Which of the following best describes one of the standards that must be met by an external RF power amplifier if it is to qualify for a grant of FCC certification?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19</cp:revision>
  <dcterms:created xsi:type="dcterms:W3CDTF">2014-03-12T18:09:47Z</dcterms:created>
  <dcterms:modified xsi:type="dcterms:W3CDTF">2024-06-14T15:48:32Z</dcterms:modified>
</cp:coreProperties>
</file>